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61" r:id="rId6"/>
    <p:sldId id="262" r:id="rId7"/>
    <p:sldId id="266" r:id="rId8"/>
    <p:sldId id="268" r:id="rId9"/>
    <p:sldId id="257" r:id="rId10"/>
    <p:sldId id="267" r:id="rId11"/>
    <p:sldId id="263" r:id="rId12"/>
    <p:sldId id="265" r:id="rId13"/>
    <p:sldId id="269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82C49-037F-4E65-9BA6-FEAE89D80C94}" type="datetimeFigureOut">
              <a:rPr lang="en-SG" smtClean="0"/>
              <a:t>30/11/2022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5AE0C-14CA-4E91-898D-286536A7706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56405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Prim’s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F5AE0C-14CA-4E91-898D-286536A77061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01879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 err="1"/>
              <a:t>Lovasz</a:t>
            </a:r>
            <a:r>
              <a:rPr lang="en-SG" dirty="0"/>
              <a:t> Local Lemma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F5AE0C-14CA-4E91-898D-286536A77061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0747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Time Hierarchy Theorem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F5AE0C-14CA-4E91-898D-286536A77061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81273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20F12-17A8-14BB-0CEB-C46C5DFA3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F2D23-5AC3-42BA-ADFC-A1EA0CC4E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DD72D-F40E-D207-7526-E7048F2A6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EAD8-DA54-4F1B-AB2B-FF6CC228408E}" type="datetimeFigureOut">
              <a:rPr lang="en-SG" smtClean="0"/>
              <a:t>30/11/2022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D9471-749C-7D73-CBCC-EDE48EC75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C1D09-6A7F-04A6-CA91-CCBFA2EA0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8BE7-C99A-4C58-8E8C-91F3108281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445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35FBD-40A1-DF5E-684E-1E60EEA89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27C1F4-69E5-41CC-29EB-A3F65C7A4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E5D7E-D179-B23E-386E-5C2DC16B5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EAD8-DA54-4F1B-AB2B-FF6CC228408E}" type="datetimeFigureOut">
              <a:rPr lang="en-SG" smtClean="0"/>
              <a:t>30/11/2022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B828F-692E-30D0-3FDA-D328029C8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12024-FCFB-E66C-DCA7-FDE1948D7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8BE7-C99A-4C58-8E8C-91F3108281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6962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9E6B61-5E67-571E-EF69-604EFD4A0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006C96-0C82-95F3-8676-14043F8DB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155BF-F30D-6724-B5A8-E70B757B2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EAD8-DA54-4F1B-AB2B-FF6CC228408E}" type="datetimeFigureOut">
              <a:rPr lang="en-SG" smtClean="0"/>
              <a:t>30/11/2022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39870-8EEE-EC98-9753-CC068FA2E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39357-9C6C-E06F-8B14-82A6991A2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8BE7-C99A-4C58-8E8C-91F3108281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2200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F101E-AA7B-E19A-6492-9BF2A749A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B69CE-AA96-D4CD-A4DF-0E3349EF7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D8D2C-43FC-518D-2F7A-BC922A611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EAD8-DA54-4F1B-AB2B-FF6CC228408E}" type="datetimeFigureOut">
              <a:rPr lang="en-SG" smtClean="0"/>
              <a:t>30/11/2022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EB3B2-5212-B0F9-E645-0FC33067E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2507C-6705-E431-3EC9-8B947EC16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8BE7-C99A-4C58-8E8C-91F3108281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9267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0D6D2-94F4-7938-FC25-FE3C07E33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1AF1DF-052D-BC05-B87E-4BAD54178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0DC96-6345-0C49-7006-32B51D9D1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EAD8-DA54-4F1B-AB2B-FF6CC228408E}" type="datetimeFigureOut">
              <a:rPr lang="en-SG" smtClean="0"/>
              <a:t>30/11/2022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67679-1F48-5740-D2A9-A5C539BB6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F0C0A-5C74-8240-D6F5-FDD3BF4EF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8BE7-C99A-4C58-8E8C-91F3108281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9178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3AB58-3BF6-432A-CBD3-3F35DAD77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9EC63-C3FB-E173-A5B4-DBD81DE999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52B00-E749-8B9B-7674-84AADF415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85F06D-0E80-FC96-12EE-9DA32B9F7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EAD8-DA54-4F1B-AB2B-FF6CC228408E}" type="datetimeFigureOut">
              <a:rPr lang="en-SG" smtClean="0"/>
              <a:t>30/11/2022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F7F0C-6B2D-8C50-5418-9279843A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AC793-98EC-5165-A894-8E83512CA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8BE7-C99A-4C58-8E8C-91F3108281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83359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76E1-01AE-C639-0120-90DDE154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7CAD7-19AA-781A-7895-B38809A18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DD84A7-2A06-4F4F-141A-161B32D27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6E33C0-F503-5A31-828D-C3F8A8C1A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DAD1E7-F550-E286-A471-D189D28323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9DE27D-5B15-7C3F-AC2D-426CE3DA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EAD8-DA54-4F1B-AB2B-FF6CC228408E}" type="datetimeFigureOut">
              <a:rPr lang="en-SG" smtClean="0"/>
              <a:t>30/11/2022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FB7386-8F7E-6E52-CF5A-5B7D2C2D5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124C6C-4C1F-976E-A0E2-21435BA77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8BE7-C99A-4C58-8E8C-91F3108281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106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5B0EC-31F3-2EE3-9D5B-F6E6A205E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2B2E2B-2F1E-58A7-6BF4-2913F18C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EAD8-DA54-4F1B-AB2B-FF6CC228408E}" type="datetimeFigureOut">
              <a:rPr lang="en-SG" smtClean="0"/>
              <a:t>30/11/2022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06D05-12BD-1E87-B4BB-F6BCA4143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508C95-24CD-40CA-D480-90FC84C0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8BE7-C99A-4C58-8E8C-91F3108281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191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226BA7-2DE2-9491-3FAF-C0BF7F1C7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EAD8-DA54-4F1B-AB2B-FF6CC228408E}" type="datetimeFigureOut">
              <a:rPr lang="en-SG" smtClean="0"/>
              <a:t>30/11/2022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76711A-9F3F-5FC8-8989-9D5CF05D0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F73D3-A463-8248-84E5-F96BFE172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8BE7-C99A-4C58-8E8C-91F3108281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6309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0307D-B73D-94FE-69F6-A95477E8C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8E002-AB73-A7B6-8F62-06F5345B0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32C8B4-E649-1FE4-607F-FB7A2E273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F67ED-A24A-878B-8982-EA8A97083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EAD8-DA54-4F1B-AB2B-FF6CC228408E}" type="datetimeFigureOut">
              <a:rPr lang="en-SG" smtClean="0"/>
              <a:t>30/11/2022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0C30D3-55E1-A8E4-8FC3-81926ADA1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29173A-55AB-233E-59FA-DB2D3BCE6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8BE7-C99A-4C58-8E8C-91F3108281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8166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97921-F82B-D863-3D12-270EE1E3C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562FFE-3BFB-EE2E-A2FA-15B93367B6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8BAF40-3452-1D0A-6105-1D412A3AA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A24D8-B57E-094F-82CC-226550261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EAD8-DA54-4F1B-AB2B-FF6CC228408E}" type="datetimeFigureOut">
              <a:rPr lang="en-SG" smtClean="0"/>
              <a:t>30/11/2022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13D9B-CEA3-C5AB-A76A-77578291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4B271-E231-19F4-B68C-A0585E4F7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48BE7-C99A-4C58-8E8C-91F3108281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9443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EB1EC9-D28B-3BFD-7FF5-1AC573F73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EF264F-50B4-511E-2234-D1859C727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690BE-57BF-F09A-292F-B88CA5A824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5EAD8-DA54-4F1B-AB2B-FF6CC228408E}" type="datetimeFigureOut">
              <a:rPr lang="en-SG" smtClean="0"/>
              <a:t>30/11/2022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A2DF11-AFEF-023C-1776-BA27CBCA5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3640B-7B04-BE8E-2FA6-154A15C029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48BE7-C99A-4C58-8E8C-91F31082816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6940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2B78B-3F37-D59A-8F92-EFE8DA80F1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TSS: Trivia Night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C4229D-E144-2F32-D422-0F4EE70F67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SG" dirty="0"/>
              <a:t>30 November 2022</a:t>
            </a:r>
          </a:p>
        </p:txBody>
      </p:sp>
    </p:spTree>
    <p:extLst>
      <p:ext uri="{BB962C8B-B14F-4D97-AF65-F5344CB8AC3E}">
        <p14:creationId xmlns:p14="http://schemas.microsoft.com/office/powerpoint/2010/main" val="1860216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13DA0A3-99E0-7B1C-CCEA-BE65940E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True/False/Open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9FBE6F-FEAB-1708-130E-8EA36577E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21 Minutes total</a:t>
            </a:r>
          </a:p>
          <a:p>
            <a:r>
              <a:rPr lang="en-SG" dirty="0"/>
              <a:t>Scoring:</a:t>
            </a:r>
          </a:p>
          <a:p>
            <a:pPr lvl="1"/>
            <a:r>
              <a:rPr lang="en-SG" dirty="0"/>
              <a:t>+5/-10 for first 7 minutes</a:t>
            </a:r>
          </a:p>
          <a:p>
            <a:pPr lvl="1"/>
            <a:r>
              <a:rPr lang="en-SG" dirty="0"/>
              <a:t>+4/-6 for next 7 minutes</a:t>
            </a:r>
          </a:p>
          <a:p>
            <a:pPr lvl="1"/>
            <a:r>
              <a:rPr lang="en-SG" dirty="0"/>
              <a:t>+3/-3 for last 7 minutes</a:t>
            </a:r>
          </a:p>
          <a:p>
            <a:pPr lvl="1"/>
            <a:r>
              <a:rPr lang="en-SG" dirty="0"/>
              <a:t>+2/-2 for last 7 minutes</a:t>
            </a:r>
          </a:p>
          <a:p>
            <a:pPr lvl="1"/>
            <a:r>
              <a:rPr lang="en-SG" dirty="0"/>
              <a:t>First team to answer a question right gets bonus +2 points. </a:t>
            </a:r>
          </a:p>
        </p:txBody>
      </p:sp>
    </p:spTree>
    <p:extLst>
      <p:ext uri="{BB962C8B-B14F-4D97-AF65-F5344CB8AC3E}">
        <p14:creationId xmlns:p14="http://schemas.microsoft.com/office/powerpoint/2010/main" val="154050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D4144-41CE-1A18-029D-A8AC8CF55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Solution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71E9F-17AF-C938-85E4-12BB9D39EB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41735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246889-5545-69EC-90F8-767091E82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Proofs</a:t>
            </a:r>
          </a:p>
        </p:txBody>
      </p:sp>
    </p:spTree>
    <p:extLst>
      <p:ext uri="{BB962C8B-B14F-4D97-AF65-F5344CB8AC3E}">
        <p14:creationId xmlns:p14="http://schemas.microsoft.com/office/powerpoint/2010/main" val="2773281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13DA0A3-99E0-7B1C-CCEA-BE65940E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Proofs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9FBE6F-FEAB-1708-130E-8EA36577E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3 Minutes per question</a:t>
            </a:r>
          </a:p>
          <a:p>
            <a:r>
              <a:rPr lang="en-SG" dirty="0"/>
              <a:t>You’ll be shown a part of a proof</a:t>
            </a:r>
          </a:p>
          <a:p>
            <a:r>
              <a:rPr lang="en-SG" dirty="0"/>
              <a:t>Every minute, more of the proof will be shown</a:t>
            </a:r>
          </a:p>
          <a:p>
            <a:r>
              <a:rPr lang="en-SG" dirty="0"/>
              <a:t>Scoring:</a:t>
            </a:r>
          </a:p>
          <a:p>
            <a:pPr lvl="1"/>
            <a:r>
              <a:rPr lang="en-SG" dirty="0"/>
              <a:t>+6/+4/+2</a:t>
            </a:r>
          </a:p>
        </p:txBody>
      </p:sp>
    </p:spTree>
    <p:extLst>
      <p:ext uri="{BB962C8B-B14F-4D97-AF65-F5344CB8AC3E}">
        <p14:creationId xmlns:p14="http://schemas.microsoft.com/office/powerpoint/2010/main" val="8255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B195AB4A-91F2-BAE1-DE38-7BA807C03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459" y="3522306"/>
            <a:ext cx="5830114" cy="117173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91CB2F7-3079-4D0F-C1CF-708FC4F0EB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459" y="4956596"/>
            <a:ext cx="7543800" cy="16287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CA3B079-AE0B-E8DD-57A3-9E189FFD1C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1848" y="1344676"/>
            <a:ext cx="5800725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60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7FA7A7-C754-C101-90D8-07D7857E06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934" y="2055864"/>
            <a:ext cx="9576131" cy="13731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9DA8E56-2E3E-BCB5-4947-CF8A75D1CB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8589" y="3871793"/>
            <a:ext cx="9576131" cy="14490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CD0538C-1FC7-FEA5-B217-B75EF982DE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7934" y="1046792"/>
            <a:ext cx="9913429" cy="68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77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8255E88-CBCA-B5D7-A178-C19F1026C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" y="542962"/>
            <a:ext cx="4143953" cy="10669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5CD2631-1A29-9C33-FAD1-89C9D07645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38" y="1672501"/>
            <a:ext cx="11498280" cy="295316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BC5F1EE-2479-D035-2291-728462267D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688253"/>
            <a:ext cx="12192000" cy="155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6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31CC79-AB14-CFFF-0CC8-EBBEF3BD4A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343" y="62364"/>
            <a:ext cx="7697274" cy="15527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2EA47D0-0F69-B6A5-11B7-FDDD595B68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685" y="4901281"/>
            <a:ext cx="7992590" cy="18862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CE215F7-D086-71FE-E256-B234E3FD79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967" y="1615156"/>
            <a:ext cx="786765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5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246889-5545-69EC-90F8-767091E82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True/False/Open</a:t>
            </a:r>
          </a:p>
        </p:txBody>
      </p:sp>
    </p:spTree>
    <p:extLst>
      <p:ext uri="{BB962C8B-B14F-4D97-AF65-F5344CB8AC3E}">
        <p14:creationId xmlns:p14="http://schemas.microsoft.com/office/powerpoint/2010/main" val="3525384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13DA0A3-99E0-7B1C-CCEA-BE65940E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True/False/Open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9FBE6F-FEAB-1708-130E-8EA36577E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21 Minutes total</a:t>
            </a:r>
          </a:p>
          <a:p>
            <a:r>
              <a:rPr lang="en-SG" dirty="0"/>
              <a:t>Scoring:</a:t>
            </a:r>
          </a:p>
          <a:p>
            <a:pPr lvl="1"/>
            <a:r>
              <a:rPr lang="en-SG" dirty="0"/>
              <a:t>+5/-10 for first 7 minutes</a:t>
            </a:r>
          </a:p>
          <a:p>
            <a:pPr lvl="1"/>
            <a:r>
              <a:rPr lang="en-SG" dirty="0"/>
              <a:t>+4/-6 for next 7 minutes</a:t>
            </a:r>
          </a:p>
          <a:p>
            <a:pPr lvl="1"/>
            <a:r>
              <a:rPr lang="en-SG" dirty="0"/>
              <a:t>+3/-3 for last 7 minutes</a:t>
            </a:r>
          </a:p>
          <a:p>
            <a:pPr lvl="1"/>
            <a:r>
              <a:rPr lang="en-SG" dirty="0"/>
              <a:t>First team to answer a question right gets bonus +2 points. </a:t>
            </a:r>
          </a:p>
        </p:txBody>
      </p:sp>
    </p:spTree>
    <p:extLst>
      <p:ext uri="{BB962C8B-B14F-4D97-AF65-F5344CB8AC3E}">
        <p14:creationId xmlns:p14="http://schemas.microsoft.com/office/powerpoint/2010/main" val="2729965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A4A5A234FCAD4189CDFEB66D6BE9CB" ma:contentTypeVersion="4" ma:contentTypeDescription="Create a new document." ma:contentTypeScope="" ma:versionID="ce784ab5303072f9dba6581f83448939">
  <xsd:schema xmlns:xsd="http://www.w3.org/2001/XMLSchema" xmlns:xs="http://www.w3.org/2001/XMLSchema" xmlns:p="http://schemas.microsoft.com/office/2006/metadata/properties" xmlns:ns3="d27da29d-0ca1-4e4d-b5a9-0786935ffa15" targetNamespace="http://schemas.microsoft.com/office/2006/metadata/properties" ma:root="true" ma:fieldsID="eaa4b749b140af25ae74d47320ac3744" ns3:_="">
    <xsd:import namespace="d27da29d-0ca1-4e4d-b5a9-0786935ffa1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7da29d-0ca1-4e4d-b5a9-0786935ffa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BA613E-935E-4577-97EE-2AD196CD78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1BC0A1-F1FA-46D7-901E-250F9A8857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7da29d-0ca1-4e4d-b5a9-0786935ffa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76B6E1-6D1F-4265-8812-721CED5991A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d27da29d-0ca1-4e4d-b5a9-0786935ffa15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159</Words>
  <Application>Microsoft Office PowerPoint</Application>
  <PresentationFormat>Widescreen</PresentationFormat>
  <Paragraphs>32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TSS: Trivia Night</vt:lpstr>
      <vt:lpstr>Proofs</vt:lpstr>
      <vt:lpstr>Proofs</vt:lpstr>
      <vt:lpstr>PowerPoint Presentation</vt:lpstr>
      <vt:lpstr>PowerPoint Presentation</vt:lpstr>
      <vt:lpstr>PowerPoint Presentation</vt:lpstr>
      <vt:lpstr>PowerPoint Presentation</vt:lpstr>
      <vt:lpstr>True/False/Open</vt:lpstr>
      <vt:lpstr>True/False/Open</vt:lpstr>
      <vt:lpstr>True/False/Open</vt:lpstr>
      <vt:lpstr>Solution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TSS: Trivia Night</dc:title>
  <dc:creator>Er Lu Lawrence Li</dc:creator>
  <cp:lastModifiedBy>Er Lu Lawrence Li</cp:lastModifiedBy>
  <cp:revision>2</cp:revision>
  <dcterms:created xsi:type="dcterms:W3CDTF">2022-11-30T05:33:17Z</dcterms:created>
  <dcterms:modified xsi:type="dcterms:W3CDTF">2022-12-01T05:30:18Z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0x01010073A4A5A234FCAD4189CDFEB66D6BE9CB</vt:lpwstr>
  </property>
</Properties>
</file>